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89" r:id="rId4"/>
    <p:sldId id="293" r:id="rId5"/>
    <p:sldId id="265" r:id="rId6"/>
    <p:sldId id="257" r:id="rId7"/>
    <p:sldId id="260" r:id="rId8"/>
    <p:sldId id="262" r:id="rId9"/>
    <p:sldId id="261" r:id="rId10"/>
    <p:sldId id="263" r:id="rId11"/>
    <p:sldId id="267" r:id="rId12"/>
    <p:sldId id="297" r:id="rId13"/>
    <p:sldId id="298" r:id="rId14"/>
    <p:sldId id="284" r:id="rId15"/>
    <p:sldId id="276" r:id="rId16"/>
    <p:sldId id="285" r:id="rId17"/>
    <p:sldId id="277" r:id="rId18"/>
    <p:sldId id="291" r:id="rId19"/>
    <p:sldId id="294" r:id="rId20"/>
    <p:sldId id="296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CC"/>
    <a:srgbClr val="FF3300"/>
    <a:srgbClr val="FF9900"/>
    <a:srgbClr val="FFCC66"/>
    <a:srgbClr val="EAB2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66" autoAdjust="0"/>
    <p:restoredTop sz="94660"/>
  </p:normalViewPr>
  <p:slideViewPr>
    <p:cSldViewPr snapToGrid="0">
      <p:cViewPr varScale="1">
        <p:scale>
          <a:sx n="72" d="100"/>
          <a:sy n="72" d="100"/>
        </p:scale>
        <p:origin x="59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0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806D1B-88AE-487F-83CA-695353CF5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38C7A19A-E3F4-45FD-B8E7-1482D6D93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C0DE8E-4F5D-434E-8688-BC7BCBD40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B6B17-A0CD-4C0E-BFDB-EAF8399C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58A96D-3983-468C-A9A6-6C1F971CF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97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9677B5-4D1A-4F4C-862A-F1847307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8B877E-C832-4902-8933-4D4EEC3B5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AFEA00-C347-45B6-BEAC-69AC6B297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6DF9D6-10BA-4BE1-BDC5-58A1EA96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467902-E940-46C2-8717-5AFF63F5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52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252E096-55B7-4D64-972C-8686DD4C7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BC4CC3-35B2-4DE4-83FF-77828DFBA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E55A5D-9AB6-485E-8FCE-2FD4A1869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C3D78D-9D4B-43E0-A085-A2D6C2755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1AA1D5-6E20-4B88-9B81-03CEC838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36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F73924-41A1-4E64-ACDC-372235019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F7FECF-35E3-4CD3-8CFD-E8B172A1C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561871-419B-4948-9BAD-84E04C30C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9F2981-DC01-4357-B945-68C20706C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272E2A-FFD5-4CF2-A880-C0A0C56A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57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90A1A7-6FCE-4F27-BE07-59997E89C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B141B7-3807-4A5C-9396-E73D09BF2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D75C2A-0B70-4CBE-A5B8-57F588931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3E711A-C557-4344-9120-65D396275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BD5997-908A-4E74-8D42-5C17AEF99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40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F3AC4-7711-42A0-A697-AF4AFF95D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A3064E-9DC0-414A-92A4-FD6ED6820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8EEC42-C91E-42D6-BF06-3522EC5FE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577379-DD4F-43C1-94A7-FF8B902D8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1F2FE2-47D0-4841-A295-DA27B1DC4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12F476-E59A-4B05-A7EF-CD3A1C4E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96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CB8C74-376B-4C5D-A137-58E958ADC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FD4896-694E-446C-AF81-581417DF2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C79E7D-6E1E-4BC1-B1AE-D0D9730F0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E6E3D00-9592-4625-9659-1AFB82B25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D38F1E3-5D16-4C12-8BF4-6865F69D3B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B5F9D57-1FE8-4CFE-A85E-E168E8BE4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CD0764-1CAD-4E28-A292-CD9404F13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4188EF-B322-40E7-AAF2-97872E153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96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E12F5-26F2-4B86-B8C3-A2AD481E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FEEEE4C-0CE1-4ACE-89F4-E039D831D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28CC89-F0C5-40D1-B25C-E599D78B9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B1BD2E-A784-4CC7-965B-563401F42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21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A4DA606-DF85-4251-9B30-DFBF42546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E7C1B3-76C7-4C6A-AB54-918D04ED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1DAE318-7444-499E-B245-766441BF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71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EE136D-48AA-4962-A94D-26ABDF86C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34131A-85CA-4D1C-B715-82508312A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F5C36A-CFBA-4B79-A746-6500C904E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5B336F-FCD9-4F85-8198-500A67F19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0DB106-CCFB-4768-8AE2-7892FB7CF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E2B87A-9CC4-4C33-8A54-E82040E70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91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DA3019-7365-4E8E-8244-62428C681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95F96F-63C6-4141-B3CA-95BBAA87BB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096B5AC-FE9A-4D08-98E7-8BD0D0827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0B8473-ABD2-47E1-91E0-0A80684B9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A38DD4-F17E-4F93-86EA-A801B2EE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EF31C0-91CE-4E84-8E51-E9DDCFF3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03C2592-94E0-4A2A-99D9-5B03339C6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06DA20-1A49-4A04-99E1-B8EEE929F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4CC8FB-8D9E-4D45-9277-305D974D2C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7275-FBC0-4B8B-A12A-7D03399276B2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20645C-D27E-4859-9616-17C7167B4C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E3546A-49A6-43FA-BB1F-B22851E6A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31247-3DAF-447F-83AC-58C186999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09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97874" y="1031965"/>
            <a:ext cx="9144000" cy="1524409"/>
          </a:xfrm>
        </p:spPr>
        <p:txBody>
          <a:bodyPr/>
          <a:lstStyle/>
          <a:p>
            <a:r>
              <a:rPr lang="ja-JP" altLang="en-US" sz="6600" dirty="0"/>
              <a:t>最後</a:t>
            </a:r>
            <a:r>
              <a:rPr kumimoji="1" lang="ja-JP" altLang="en-US" sz="6600" dirty="0"/>
              <a:t>のゲームは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28401" y="3212073"/>
            <a:ext cx="10668000" cy="1655762"/>
          </a:xfrm>
        </p:spPr>
        <p:txBody>
          <a:bodyPr>
            <a:noAutofit/>
          </a:bodyPr>
          <a:lstStyle/>
          <a:p>
            <a:r>
              <a:rPr kumimoji="1" lang="ja-JP" altLang="en-US" sz="11500" dirty="0">
                <a:solidFill>
                  <a:schemeClr val="accent1">
                    <a:lumMod val="75000"/>
                  </a:schemeClr>
                </a:solidFill>
              </a:rPr>
              <a:t>ビンゴゲーム！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533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29"/>
    </mc:Choice>
    <mc:Fallback xmlns="">
      <p:transition spd="slow" advTm="40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7200" dirty="0"/>
              <a:t>結婚したい年齢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85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"/>
    </mc:Choice>
    <mc:Fallback xmlns="">
      <p:transition spd="slow" advTm="33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いま、</a:t>
            </a:r>
            <a:br>
              <a:rPr kumimoji="1" lang="en-US" altLang="ja-JP" dirty="0"/>
            </a:br>
            <a:r>
              <a:rPr kumimoji="1" lang="ja-JP" altLang="en-US" dirty="0"/>
              <a:t>めがねをかけている</a:t>
            </a:r>
            <a:br>
              <a:rPr kumimoji="1" lang="en-US" altLang="ja-JP" dirty="0"/>
            </a:br>
            <a:r>
              <a:rPr kumimoji="1" lang="ja-JP" altLang="en-US" dirty="0"/>
              <a:t>ひとの数</a:t>
            </a:r>
            <a:r>
              <a:rPr kumimoji="1" lang="en-US" altLang="ja-JP" dirty="0"/>
              <a:t>(^0_0^)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442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"/>
    </mc:Choice>
    <mc:Fallback xmlns="">
      <p:transition spd="slow" advTm="24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ところで</a:t>
            </a:r>
            <a:br>
              <a:rPr kumimoji="1" lang="en-US" altLang="ja-JP" dirty="0"/>
            </a:br>
            <a:r>
              <a:rPr lang="ja-JP" altLang="en-US" dirty="0"/>
              <a:t>いま、何問目？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998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答えは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6000" u="sng" dirty="0"/>
              <a:t>５</a:t>
            </a:r>
            <a:r>
              <a:rPr kumimoji="1" lang="ja-JP" altLang="en-US" sz="6000" u="sng" dirty="0"/>
              <a:t>問目</a:t>
            </a:r>
          </a:p>
        </p:txBody>
      </p:sp>
    </p:spTree>
    <p:extLst>
      <p:ext uri="{BB962C8B-B14F-4D97-AF65-F5344CB8AC3E}">
        <p14:creationId xmlns:p14="http://schemas.microsoft.com/office/powerpoint/2010/main" val="162939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今まで好きになった</a:t>
            </a:r>
            <a:br>
              <a:rPr kumimoji="1" lang="en-US" altLang="ja-JP" dirty="0"/>
            </a:br>
            <a:r>
              <a:rPr kumimoji="1" lang="ja-JP" altLang="en-US" dirty="0"/>
              <a:t>ひとの数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98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"/>
    </mc:Choice>
    <mc:Fallback xmlns="">
      <p:transition spd="slow" advTm="22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飼っているペットの数が</a:t>
            </a:r>
            <a:br>
              <a:rPr kumimoji="1" lang="en-US" altLang="ja-JP" dirty="0"/>
            </a:br>
            <a:r>
              <a:rPr kumimoji="1" lang="ja-JP" altLang="en-US" dirty="0"/>
              <a:t>３匹以上いる人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 dirty="0"/>
              <a:t>（</a:t>
            </a:r>
            <a:r>
              <a:rPr kumimoji="1" lang="ja-JP" altLang="en-US" sz="3600" dirty="0"/>
              <a:t>魚なども１匹ずつで数えます）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618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"/>
    </mc:Choice>
    <mc:Fallback xmlns="">
      <p:transition spd="slow" advTm="127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7200" dirty="0"/>
              <a:t>結婚したい年齢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28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0"/>
    </mc:Choice>
    <mc:Fallback xmlns="">
      <p:transition spd="slow" advTm="33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今までに告白した回数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89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1"/>
    </mc:Choice>
    <mc:Fallback xmlns="">
      <p:transition spd="slow" advTm="24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今までに告白された回数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897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0"/>
    </mc:Choice>
    <mc:Fallback xmlns="">
      <p:transition spd="slow" advTm="27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ところで</a:t>
            </a:r>
            <a:br>
              <a:rPr lang="en-US" altLang="ja-JP" dirty="0"/>
            </a:br>
            <a:r>
              <a:rPr lang="ja-JP" altLang="en-US" dirty="0"/>
              <a:t>今、何問目？？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141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F7D6CA43-EC9B-4A76-BBDD-496F87D92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824" y="666206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sz="6000" dirty="0"/>
              <a:t>ルール説明</a:t>
            </a:r>
            <a:endParaRPr kumimoji="1" lang="ja-JP" altLang="en-US" dirty="0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7C8B81AC-573D-4142-A407-7F4F14430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948" y="2191383"/>
            <a:ext cx="10515600" cy="4274731"/>
          </a:xfrm>
        </p:spPr>
        <p:txBody>
          <a:bodyPr/>
          <a:lstStyle/>
          <a:p>
            <a:pPr algn="ctr"/>
            <a:r>
              <a:rPr kumimoji="1" lang="ja-JP" altLang="en-US" sz="4400" dirty="0"/>
              <a:t>４</a:t>
            </a:r>
            <a:r>
              <a:rPr kumimoji="1" lang="en-US" altLang="ja-JP" sz="4400" dirty="0"/>
              <a:t>×</a:t>
            </a:r>
            <a:r>
              <a:rPr kumimoji="1" lang="ja-JP" altLang="en-US" sz="4400" dirty="0"/>
              <a:t>４、計１６マスの中に</a:t>
            </a:r>
            <a:r>
              <a:rPr lang="ja-JP" altLang="en-US" sz="4400" u="sng" dirty="0"/>
              <a:t>０</a:t>
            </a:r>
            <a:r>
              <a:rPr kumimoji="1" lang="ja-JP" altLang="en-US" sz="4400" u="sng" dirty="0"/>
              <a:t>～３９</a:t>
            </a:r>
            <a:r>
              <a:rPr kumimoji="1" lang="ja-JP" altLang="en-US" sz="4400" dirty="0"/>
              <a:t>までの好きな番号を書いてください</a:t>
            </a:r>
            <a:endParaRPr kumimoji="1" lang="en-US" altLang="ja-JP" sz="4400" dirty="0"/>
          </a:p>
          <a:p>
            <a:endParaRPr lang="en-US" altLang="ja-JP" sz="4400" dirty="0"/>
          </a:p>
          <a:p>
            <a:pPr algn="ctr"/>
            <a:r>
              <a:rPr kumimoji="1" lang="ja-JP" altLang="en-US" sz="4400" dirty="0"/>
              <a:t>自分が書いた番号が出てきたらその番号にまるをつけてください</a:t>
            </a:r>
            <a:endParaRPr kumimoji="1" lang="en-US" altLang="ja-JP" sz="4400" dirty="0"/>
          </a:p>
          <a:p>
            <a:endParaRPr lang="en-US" altLang="ja-JP" sz="4400" dirty="0"/>
          </a:p>
          <a:p>
            <a:pPr marL="0" indent="0">
              <a:buNone/>
            </a:pPr>
            <a:endParaRPr kumimoji="1" lang="en-US" altLang="ja-JP" sz="4400" dirty="0"/>
          </a:p>
          <a:p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9439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1"/>
    </mc:Choice>
    <mc:Fallback xmlns="">
      <p:transition spd="slow" advTm="68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答えは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dirty="0"/>
              <a:t>１１問目でした</a:t>
            </a:r>
            <a:r>
              <a:rPr kumimoji="1" lang="en-US" altLang="ja-JP" sz="6000" dirty="0"/>
              <a:t>(^O^)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47016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1264" y="730886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sz="5400" dirty="0">
                <a:solidFill>
                  <a:srgbClr val="0000FF"/>
                </a:solidFill>
              </a:rPr>
              <a:t>ビンゴカードの丸の付け方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199" y="2295888"/>
            <a:ext cx="11364685" cy="32950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kumimoji="1" lang="ja-JP" altLang="en-US" sz="4400" dirty="0"/>
              <a:t>今からいくつかの質問をします。</a:t>
            </a:r>
            <a:endParaRPr kumimoji="1" lang="en-US" altLang="ja-JP" sz="4400" dirty="0"/>
          </a:p>
          <a:p>
            <a:pPr marL="0" indent="0">
              <a:buNone/>
            </a:pPr>
            <a:endParaRPr kumimoji="1" lang="en-US" altLang="ja-JP" sz="4400" dirty="0"/>
          </a:p>
          <a:p>
            <a:pPr marL="0" indent="0" algn="ctr">
              <a:buNone/>
            </a:pPr>
            <a:r>
              <a:rPr lang="ja-JP" altLang="en-US" sz="4400" dirty="0"/>
              <a:t>その質問の答えの数字が</a:t>
            </a:r>
            <a:endParaRPr lang="en-US" altLang="ja-JP" sz="4400" dirty="0"/>
          </a:p>
          <a:p>
            <a:pPr marL="0" indent="0" algn="ctr">
              <a:buNone/>
            </a:pPr>
            <a:r>
              <a:rPr lang="ja-JP" altLang="en-US" sz="4400" dirty="0"/>
              <a:t>自分の書いたビンゴカードの番号と</a:t>
            </a:r>
            <a:endParaRPr lang="en-US" altLang="ja-JP" sz="4400" dirty="0"/>
          </a:p>
          <a:p>
            <a:pPr marL="0" indent="0" algn="ctr">
              <a:buNone/>
            </a:pPr>
            <a:r>
              <a:rPr lang="ja-JP" altLang="en-US" sz="4400" dirty="0"/>
              <a:t>合えば丸をつけてください</a:t>
            </a:r>
            <a:endParaRPr lang="en-US" altLang="ja-JP" sz="4400" dirty="0"/>
          </a:p>
          <a:p>
            <a:pPr marL="0" indent="0">
              <a:buNone/>
            </a:pPr>
            <a:endParaRPr lang="en-US" altLang="ja-JP" sz="4400" dirty="0"/>
          </a:p>
        </p:txBody>
      </p:sp>
    </p:spTree>
    <p:extLst>
      <p:ext uri="{BB962C8B-B14F-4D97-AF65-F5344CB8AC3E}">
        <p14:creationId xmlns:p14="http://schemas.microsoft.com/office/powerpoint/2010/main" val="311275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9"/>
    </mc:Choice>
    <mc:Fallback xmlns="">
      <p:transition spd="slow" advTm="81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143691" y="535578"/>
            <a:ext cx="11944062" cy="590441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ja-JP" altLang="en-US" sz="5400" dirty="0"/>
              <a:t>質問の回答者は</a:t>
            </a:r>
            <a:endParaRPr lang="en-US" altLang="ja-JP" sz="5400" dirty="0"/>
          </a:p>
          <a:p>
            <a:pPr marL="0" indent="0" algn="ctr">
              <a:buNone/>
            </a:pPr>
            <a:r>
              <a:rPr lang="ja-JP" altLang="en-US" sz="5400" dirty="0"/>
              <a:t>出席番号の書かれたくじを引いて</a:t>
            </a:r>
            <a:endParaRPr lang="en-US" altLang="ja-JP" sz="5400" dirty="0"/>
          </a:p>
          <a:p>
            <a:pPr marL="0" indent="0" algn="ctr">
              <a:buNone/>
            </a:pPr>
            <a:r>
              <a:rPr lang="ja-JP" altLang="en-US" sz="5400" dirty="0"/>
              <a:t>その出席番号の人に答えてもらいます</a:t>
            </a:r>
            <a:endParaRPr lang="en-US" altLang="ja-JP" sz="5400" dirty="0"/>
          </a:p>
          <a:p>
            <a:pPr marL="0" indent="0" algn="ctr">
              <a:buNone/>
            </a:pPr>
            <a:endParaRPr lang="en-US" altLang="ja-JP" sz="5400" dirty="0"/>
          </a:p>
          <a:p>
            <a:pPr marL="0" indent="0" algn="ctr">
              <a:buNone/>
            </a:pPr>
            <a:r>
              <a:rPr lang="ja-JP" altLang="en-US" sz="5400" dirty="0"/>
              <a:t>全体に対しての質問もあるので</a:t>
            </a:r>
            <a:endParaRPr lang="en-US" altLang="ja-JP" sz="5400" dirty="0"/>
          </a:p>
          <a:p>
            <a:pPr marL="0" indent="0" algn="ctr">
              <a:buNone/>
            </a:pPr>
            <a:r>
              <a:rPr lang="ja-JP" altLang="en-US" sz="5400" dirty="0"/>
              <a:t>そのときは該当するひとは</a:t>
            </a:r>
            <a:endParaRPr lang="en-US" altLang="ja-JP" sz="5400" dirty="0"/>
          </a:p>
          <a:p>
            <a:pPr marL="0" indent="0" algn="ctr">
              <a:buNone/>
            </a:pPr>
            <a:r>
              <a:rPr lang="ja-JP" altLang="en-US" sz="5400" u="sng" dirty="0"/>
              <a:t>手を挙げてください！</a:t>
            </a:r>
            <a:endParaRPr lang="en-US" altLang="ja-JP" sz="5400" u="sng" dirty="0"/>
          </a:p>
          <a:p>
            <a:pPr marL="0" indent="0" algn="ctr">
              <a:buNone/>
            </a:pPr>
            <a:endParaRPr lang="en-US" altLang="ja-JP" sz="5400" u="sng" dirty="0"/>
          </a:p>
          <a:p>
            <a:pPr marL="0" indent="0" algn="ctr">
              <a:buNone/>
            </a:pPr>
            <a:r>
              <a:rPr lang="en-US" altLang="ja-JP" sz="2600" dirty="0"/>
              <a:t>※</a:t>
            </a:r>
            <a:r>
              <a:rPr lang="ja-JP" altLang="en-US" sz="2600" dirty="0"/>
              <a:t>何問質問が出されたか数えとくといいことがあるかも</a:t>
            </a:r>
            <a:r>
              <a:rPr lang="en-US" altLang="ja-JP" sz="2600" dirty="0"/>
              <a:t>…</a:t>
            </a:r>
            <a:endParaRPr lang="ja-JP" altLang="en-US" sz="26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4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7"/>
    </mc:Choice>
    <mc:Fallback xmlns="">
      <p:transition spd="slow" advTm="84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45623" y="1827757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33CC"/>
                </a:solidFill>
              </a:rPr>
              <a:t>質問には全て</a:t>
            </a:r>
            <a:br>
              <a:rPr kumimoji="1" lang="en-US" altLang="ja-JP" dirty="0">
                <a:solidFill>
                  <a:srgbClr val="FF33CC"/>
                </a:solidFill>
              </a:rPr>
            </a:br>
            <a:r>
              <a:rPr kumimoji="1" lang="ja-JP" altLang="en-US" dirty="0">
                <a:solidFill>
                  <a:srgbClr val="FF33CC"/>
                </a:solidFill>
              </a:rPr>
              <a:t>正直に答えてくださいね</a:t>
            </a:r>
          </a:p>
        </p:txBody>
      </p:sp>
    </p:spTree>
    <p:extLst>
      <p:ext uri="{BB962C8B-B14F-4D97-AF65-F5344CB8AC3E}">
        <p14:creationId xmlns:p14="http://schemas.microsoft.com/office/powerpoint/2010/main" val="272023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"/>
    </mc:Choice>
    <mc:Fallback xmlns="">
      <p:transition spd="slow" advTm="28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875A2623-854A-4961-B93D-FB3C0D35E3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では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7" name="サブタイトル 6">
            <a:extLst>
              <a:ext uri="{FF2B5EF4-FFF2-40B4-BE49-F238E27FC236}">
                <a16:creationId xmlns:a16="http://schemas.microsoft.com/office/drawing/2014/main" id="{A32CD80C-BB79-46AA-84EC-88DC3D6F21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9600" dirty="0">
                <a:solidFill>
                  <a:srgbClr val="FF3300"/>
                </a:solidFill>
              </a:rPr>
              <a:t>スタート！！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360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2"/>
    </mc:Choice>
    <mc:Fallback xmlns="">
      <p:transition spd="slow" advTm="23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7200" dirty="0"/>
              <a:t>生まれた日にち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43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5"/>
    </mc:Choice>
    <mc:Fallback xmlns="">
      <p:transition spd="slow" advTm="44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持ってるくつの数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8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3"/>
    </mc:Choice>
    <mc:Fallback xmlns="">
      <p:transition spd="slow" advTm="37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9600" dirty="0"/>
              <a:t>名字の総画数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26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"/>
    </mc:Choice>
    <mc:Fallback xmlns="">
      <p:transition spd="slow" advTm="342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242</Words>
  <Application>Microsoft Office PowerPoint</Application>
  <PresentationFormat>ワイド画面</PresentationFormat>
  <Paragraphs>42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4" baseType="lpstr">
      <vt:lpstr>游ゴシック</vt:lpstr>
      <vt:lpstr>游ゴシック Light</vt:lpstr>
      <vt:lpstr>Arial</vt:lpstr>
      <vt:lpstr>Office テーマ</vt:lpstr>
      <vt:lpstr>最後のゲームは</vt:lpstr>
      <vt:lpstr>ルール説明</vt:lpstr>
      <vt:lpstr>ビンゴカードの丸の付け方</vt:lpstr>
      <vt:lpstr>PowerPoint プレゼンテーション</vt:lpstr>
      <vt:lpstr>質問には全て 正直に答えてくださいね</vt:lpstr>
      <vt:lpstr>では </vt:lpstr>
      <vt:lpstr>生まれた日にち</vt:lpstr>
      <vt:lpstr>持ってるくつの数</vt:lpstr>
      <vt:lpstr>名字の総画数</vt:lpstr>
      <vt:lpstr>結婚したい年齢</vt:lpstr>
      <vt:lpstr>いま、 めがねをかけている ひとの数(^0_0^)</vt:lpstr>
      <vt:lpstr>ところで いま、何問目？</vt:lpstr>
      <vt:lpstr>答えは</vt:lpstr>
      <vt:lpstr>今まで好きになった ひとの数</vt:lpstr>
      <vt:lpstr>飼っているペットの数が ３匹以上いる人</vt:lpstr>
      <vt:lpstr>結婚したい年齢</vt:lpstr>
      <vt:lpstr>今までに告白した回数</vt:lpstr>
      <vt:lpstr>今までに告白された回数</vt:lpstr>
      <vt:lpstr>ところで 今、何問目？？</vt:lpstr>
      <vt:lpstr>答えは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ビンゴゲーム！！</dc:title>
  <dc:creator>nakaoka</dc:creator>
  <cp:lastModifiedBy>v2057431</cp:lastModifiedBy>
  <cp:revision>32</cp:revision>
  <dcterms:created xsi:type="dcterms:W3CDTF">2017-12-20T15:47:04Z</dcterms:created>
  <dcterms:modified xsi:type="dcterms:W3CDTF">2020-11-27T16:24:13Z</dcterms:modified>
</cp:coreProperties>
</file>